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B351C-6DD8-4E2C-BBEC-645579783CAD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2F300-D101-4150-A79B-CBB8865639D5}">
      <dgm:prSet phldrT="[Текст]"/>
      <dgm:spPr/>
      <dgm:t>
        <a:bodyPr/>
        <a:lstStyle/>
        <a:p>
          <a:r>
            <a:rPr lang="uk-UA" dirty="0" smtClean="0"/>
            <a:t>Росія </a:t>
          </a:r>
          <a:endParaRPr lang="ru-RU" dirty="0"/>
        </a:p>
      </dgm:t>
    </dgm:pt>
    <dgm:pt modelId="{9874F99E-1D49-497C-AC2F-93444DAD0DB8}" type="parTrans" cxnId="{9950A972-BB00-48D5-8BD9-FEBCDFE3C021}">
      <dgm:prSet/>
      <dgm:spPr/>
      <dgm:t>
        <a:bodyPr/>
        <a:lstStyle/>
        <a:p>
          <a:endParaRPr lang="ru-RU"/>
        </a:p>
      </dgm:t>
    </dgm:pt>
    <dgm:pt modelId="{B8775332-57F2-425F-B8FB-999A448370CD}" type="sibTrans" cxnId="{9950A972-BB00-48D5-8BD9-FEBCDFE3C021}">
      <dgm:prSet/>
      <dgm:spPr/>
      <dgm:t>
        <a:bodyPr/>
        <a:lstStyle/>
        <a:p>
          <a:endParaRPr lang="ru-RU"/>
        </a:p>
      </dgm:t>
    </dgm:pt>
    <dgm:pt modelId="{99BC1C3E-05F3-4034-80A1-E72D6430F3ED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реформи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селяни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користувалися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більшою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кількістю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ніж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встановлювалося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положенням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19 лютого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7CCC7D3-034F-4A3D-A2E0-87AC081DA590}" type="parTrans" cxnId="{2B283D8E-A42B-4AA4-89D7-6096F5DCD68E}">
      <dgm:prSet/>
      <dgm:spPr/>
      <dgm:t>
        <a:bodyPr/>
        <a:lstStyle/>
        <a:p>
          <a:endParaRPr lang="ru-RU"/>
        </a:p>
      </dgm:t>
    </dgm:pt>
    <dgm:pt modelId="{BB2C2A8B-1DBF-4E48-9E16-30656BE3AF31}" type="sibTrans" cxnId="{2B283D8E-A42B-4AA4-89D7-6096F5DCD68E}">
      <dgm:prSet/>
      <dgm:spPr/>
      <dgm:t>
        <a:bodyPr/>
        <a:lstStyle/>
        <a:p>
          <a:endParaRPr lang="ru-RU"/>
        </a:p>
      </dgm:t>
    </dgm:pt>
    <dgm:pt modelId="{BA86696B-5228-4071-81E5-D4D345DB4FF7}">
      <dgm:prSet phldrT="[Текст]" custT="1"/>
      <dgm:spPr/>
      <dgm:t>
        <a:bodyPr/>
        <a:lstStyle/>
        <a:p>
          <a:pPr algn="ctr"/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скасування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кріпосного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права селянство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залишалося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неповноправним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станом. вони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продовжували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платити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подушну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подати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зазнавати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тілесних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покарань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90C9F8B-E717-40F8-AAA1-CC8516E053D2}" type="parTrans" cxnId="{20C71675-7252-480A-B2E7-7558F6AF0869}">
      <dgm:prSet/>
      <dgm:spPr/>
      <dgm:t>
        <a:bodyPr/>
        <a:lstStyle/>
        <a:p>
          <a:endParaRPr lang="ru-RU"/>
        </a:p>
      </dgm:t>
    </dgm:pt>
    <dgm:pt modelId="{728319AA-8FEE-4553-97FF-FED0E8CBFBC1}" type="sibTrans" cxnId="{20C71675-7252-480A-B2E7-7558F6AF0869}">
      <dgm:prSet/>
      <dgm:spPr/>
      <dgm:t>
        <a:bodyPr/>
        <a:lstStyle/>
        <a:p>
          <a:endParaRPr lang="ru-RU"/>
        </a:p>
      </dgm:t>
    </dgm:pt>
    <dgm:pt modelId="{D77738A6-AA95-414E-A600-70B23C9CBBA1}">
      <dgm:prSet phldrT="[Текст]"/>
      <dgm:spPr/>
      <dgm:t>
        <a:bodyPr/>
        <a:lstStyle/>
        <a:p>
          <a:r>
            <a:rPr lang="uk-UA" dirty="0" smtClean="0"/>
            <a:t>США</a:t>
          </a:r>
          <a:endParaRPr lang="ru-RU" dirty="0"/>
        </a:p>
      </dgm:t>
    </dgm:pt>
    <dgm:pt modelId="{CB29FDA3-40B7-4AF7-A43D-05CD5B3BD443}" type="parTrans" cxnId="{75BBF5AF-2AB1-4C89-9C09-2E42F1E3B30F}">
      <dgm:prSet/>
      <dgm:spPr/>
      <dgm:t>
        <a:bodyPr/>
        <a:lstStyle/>
        <a:p>
          <a:endParaRPr lang="ru-RU"/>
        </a:p>
      </dgm:t>
    </dgm:pt>
    <dgm:pt modelId="{56376D42-C8A0-4CCF-B6AF-3BC09A249AC0}" type="sibTrans" cxnId="{75BBF5AF-2AB1-4C89-9C09-2E42F1E3B30F}">
      <dgm:prSet/>
      <dgm:spPr/>
      <dgm:t>
        <a:bodyPr/>
        <a:lstStyle/>
        <a:p>
          <a:endParaRPr lang="ru-RU"/>
        </a:p>
      </dgm:t>
    </dgm:pt>
    <dgm:pt modelId="{92CEBA6D-07DF-41A8-8172-AC27390FA54C}">
      <dgm:prSet phldrT="[Текст]"/>
      <dgm:spPr/>
      <dgm:t>
        <a:bodyPr/>
        <a:lstStyle/>
        <a:p>
          <a:pPr algn="ctr"/>
          <a:endParaRPr lang="ru-RU" b="1" dirty="0"/>
        </a:p>
      </dgm:t>
    </dgm:pt>
    <dgm:pt modelId="{E34F9657-8204-4E7F-A96F-EC588D1FAEB8}" type="parTrans" cxnId="{6973CA83-EC6E-40F5-B97A-B9EF7725D496}">
      <dgm:prSet/>
      <dgm:spPr/>
      <dgm:t>
        <a:bodyPr/>
        <a:lstStyle/>
        <a:p>
          <a:endParaRPr lang="ru-RU"/>
        </a:p>
      </dgm:t>
    </dgm:pt>
    <dgm:pt modelId="{C72D1D0D-8617-4508-97B0-C64F134A9779}" type="sibTrans" cxnId="{6973CA83-EC6E-40F5-B97A-B9EF7725D496}">
      <dgm:prSet/>
      <dgm:spPr/>
      <dgm:t>
        <a:bodyPr/>
        <a:lstStyle/>
        <a:p>
          <a:endParaRPr lang="ru-RU"/>
        </a:p>
      </dgm:t>
    </dgm:pt>
    <dgm:pt modelId="{05256058-AE77-45EF-84C1-BDBBDE1949A8}">
      <dgm:prSet phldrT="[Текст]"/>
      <dgm:spPr/>
      <dgm:t>
        <a:bodyPr/>
        <a:lstStyle/>
        <a:p>
          <a:pPr algn="ctr"/>
          <a:r>
            <a:rPr lang="ru-RU" b="1" dirty="0" err="1" smtClean="0"/>
            <a:t>усюди</a:t>
          </a:r>
          <a:r>
            <a:rPr lang="ru-RU" b="1" dirty="0" smtClean="0"/>
            <a:t> в </a:t>
          </a:r>
          <a:r>
            <a:rPr lang="ru-RU" b="1" dirty="0" err="1" smtClean="0"/>
            <a:t>країні</a:t>
          </a:r>
          <a:r>
            <a:rPr lang="ru-RU" b="1" dirty="0" smtClean="0"/>
            <a:t> </a:t>
          </a:r>
          <a:r>
            <a:rPr lang="ru-RU" b="1" dirty="0" err="1" smtClean="0"/>
            <a:t>негрів</a:t>
          </a:r>
          <a:r>
            <a:rPr lang="ru-RU" b="1" dirty="0" smtClean="0"/>
            <a:t> </a:t>
          </a:r>
          <a:r>
            <a:rPr lang="ru-RU" b="1" dirty="0" err="1" smtClean="0"/>
            <a:t>усіляко</a:t>
          </a:r>
          <a:r>
            <a:rPr lang="ru-RU" b="1" dirty="0" smtClean="0"/>
            <a:t> </a:t>
          </a:r>
          <a:r>
            <a:rPr lang="ru-RU" b="1" dirty="0" err="1" smtClean="0"/>
            <a:t>гнобили</a:t>
          </a:r>
          <a:r>
            <a:rPr lang="ru-RU" b="1" dirty="0" smtClean="0"/>
            <a:t> - </a:t>
          </a:r>
          <a:r>
            <a:rPr lang="ru-RU" b="1" dirty="0" err="1" smtClean="0"/>
            <a:t>в</a:t>
          </a:r>
          <a:r>
            <a:rPr lang="ru-RU" b="1" dirty="0" smtClean="0"/>
            <a:t> </a:t>
          </a:r>
          <a:r>
            <a:rPr lang="ru-RU" b="1" dirty="0" err="1" smtClean="0"/>
            <a:t>сша</a:t>
          </a:r>
          <a:r>
            <a:rPr lang="ru-RU" b="1" dirty="0" smtClean="0"/>
            <a:t> </a:t>
          </a:r>
          <a:r>
            <a:rPr lang="ru-RU" b="1" dirty="0" err="1" smtClean="0"/>
            <a:t>встановився</a:t>
          </a:r>
          <a:r>
            <a:rPr lang="ru-RU" b="1" dirty="0" smtClean="0"/>
            <a:t> режим </a:t>
          </a:r>
          <a:r>
            <a:rPr lang="ru-RU" b="1" dirty="0" err="1" smtClean="0"/>
            <a:t>расової</a:t>
          </a:r>
          <a:r>
            <a:rPr lang="ru-RU" b="1" dirty="0" smtClean="0"/>
            <a:t> </a:t>
          </a:r>
          <a:r>
            <a:rPr lang="ru-RU" b="1" dirty="0" err="1" smtClean="0"/>
            <a:t>дескрімінаціі</a:t>
          </a:r>
          <a:r>
            <a:rPr lang="ru-RU" b="1" dirty="0" smtClean="0"/>
            <a:t>, </a:t>
          </a:r>
          <a:r>
            <a:rPr lang="ru-RU" b="1" dirty="0" err="1" smtClean="0"/>
            <a:t>незважаючи</a:t>
          </a:r>
          <a:r>
            <a:rPr lang="ru-RU" b="1" dirty="0" smtClean="0"/>
            <a:t> на те, </a:t>
          </a:r>
          <a:r>
            <a:rPr lang="ru-RU" b="1" dirty="0" err="1" smtClean="0"/>
            <a:t>що</a:t>
          </a:r>
          <a:r>
            <a:rPr lang="ru-RU" b="1" dirty="0" smtClean="0"/>
            <a:t> за </a:t>
          </a:r>
          <a:r>
            <a:rPr lang="ru-RU" b="1" dirty="0" err="1" smtClean="0"/>
            <a:t>новими</a:t>
          </a:r>
          <a:r>
            <a:rPr lang="ru-RU" b="1" dirty="0" smtClean="0"/>
            <a:t> </a:t>
          </a:r>
          <a:r>
            <a:rPr lang="ru-RU" b="1" dirty="0" err="1" smtClean="0"/>
            <a:t>статтями</a:t>
          </a:r>
          <a:r>
            <a:rPr lang="ru-RU" b="1" dirty="0" smtClean="0"/>
            <a:t>, </a:t>
          </a:r>
          <a:r>
            <a:rPr lang="ru-RU" b="1" dirty="0" err="1" smtClean="0"/>
            <a:t>включеним</a:t>
          </a:r>
          <a:r>
            <a:rPr lang="ru-RU" b="1" dirty="0" smtClean="0"/>
            <a:t> до </a:t>
          </a:r>
          <a:r>
            <a:rPr lang="ru-RU" b="1" dirty="0" err="1" smtClean="0"/>
            <a:t>конституції</a:t>
          </a:r>
          <a:r>
            <a:rPr lang="ru-RU" b="1" dirty="0" smtClean="0"/>
            <a:t>, </a:t>
          </a:r>
          <a:r>
            <a:rPr lang="ru-RU" b="1" dirty="0" err="1" smtClean="0"/>
            <a:t>неграм</a:t>
          </a:r>
          <a:r>
            <a:rPr lang="ru-RU" b="1" dirty="0" smtClean="0"/>
            <a:t> </a:t>
          </a:r>
          <a:r>
            <a:rPr lang="ru-RU" b="1" dirty="0" err="1" smtClean="0"/>
            <a:t>були</a:t>
          </a:r>
          <a:r>
            <a:rPr lang="ru-RU" b="1" dirty="0" smtClean="0"/>
            <a:t> </a:t>
          </a:r>
          <a:r>
            <a:rPr lang="ru-RU" b="1" dirty="0" err="1" smtClean="0"/>
            <a:t>надані</a:t>
          </a:r>
          <a:r>
            <a:rPr lang="ru-RU" b="1" dirty="0" smtClean="0"/>
            <a:t> </a:t>
          </a:r>
          <a:r>
            <a:rPr lang="ru-RU" b="1" dirty="0" err="1" smtClean="0"/>
            <a:t>такі</a:t>
          </a:r>
          <a:r>
            <a:rPr lang="ru-RU" b="1" dirty="0" smtClean="0"/>
            <a:t> ж права, як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білим</a:t>
          </a:r>
          <a:r>
            <a:rPr lang="ru-RU" b="1" dirty="0" smtClean="0"/>
            <a:t>.</a:t>
          </a:r>
        </a:p>
        <a:p>
          <a:pPr algn="ctr"/>
          <a:r>
            <a:rPr lang="ru-RU" b="1" dirty="0" err="1" smtClean="0"/>
            <a:t>звільнені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рабства </a:t>
          </a:r>
          <a:r>
            <a:rPr lang="ru-RU" b="1" dirty="0" err="1" smtClean="0"/>
            <a:t>негри</a:t>
          </a:r>
          <a:r>
            <a:rPr lang="ru-RU" b="1" dirty="0" smtClean="0"/>
            <a:t> не </a:t>
          </a:r>
          <a:r>
            <a:rPr lang="ru-RU" b="1" dirty="0" err="1" smtClean="0"/>
            <a:t>отримували</a:t>
          </a:r>
          <a:r>
            <a:rPr lang="ru-RU" b="1" dirty="0" smtClean="0"/>
            <a:t> землю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змушені</a:t>
          </a:r>
          <a:r>
            <a:rPr lang="ru-RU" b="1" dirty="0" smtClean="0"/>
            <a:t> </a:t>
          </a:r>
          <a:r>
            <a:rPr lang="ru-RU" b="1" dirty="0" err="1" smtClean="0"/>
            <a:t>були</a:t>
          </a:r>
          <a:r>
            <a:rPr lang="ru-RU" b="1" dirty="0" smtClean="0"/>
            <a:t> </a:t>
          </a:r>
          <a:r>
            <a:rPr lang="ru-RU" b="1" dirty="0" err="1" smtClean="0"/>
            <a:t>найматися</a:t>
          </a:r>
          <a:r>
            <a:rPr lang="ru-RU" b="1" dirty="0" smtClean="0"/>
            <a:t> на роботу до </a:t>
          </a:r>
          <a:r>
            <a:rPr lang="ru-RU" b="1" dirty="0" err="1" smtClean="0"/>
            <a:t>орендаторів</a:t>
          </a:r>
          <a:endParaRPr lang="ru-RU" b="1" dirty="0" smtClean="0"/>
        </a:p>
        <a:p>
          <a:pPr algn="l"/>
          <a:endParaRPr lang="ru-RU" dirty="0"/>
        </a:p>
      </dgm:t>
    </dgm:pt>
    <dgm:pt modelId="{ECFB64D2-12F4-427C-88C3-850830F26D00}" type="parTrans" cxnId="{12AF41C8-F447-4755-86F7-F9489A3F5A25}">
      <dgm:prSet/>
      <dgm:spPr/>
      <dgm:t>
        <a:bodyPr/>
        <a:lstStyle/>
        <a:p>
          <a:endParaRPr lang="ru-RU"/>
        </a:p>
      </dgm:t>
    </dgm:pt>
    <dgm:pt modelId="{1FCA76F8-54C7-4813-9AC0-30EBCD8D7090}" type="sibTrans" cxnId="{12AF41C8-F447-4755-86F7-F9489A3F5A25}">
      <dgm:prSet/>
      <dgm:spPr/>
      <dgm:t>
        <a:bodyPr/>
        <a:lstStyle/>
        <a:p>
          <a:endParaRPr lang="ru-RU"/>
        </a:p>
      </dgm:t>
    </dgm:pt>
    <dgm:pt modelId="{B970BBF1-8538-4511-BB32-9A8F7E3A90F7}" type="pres">
      <dgm:prSet presAssocID="{9B9B351C-6DD8-4E2C-BBEC-645579783CA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5B4FB3-57C5-46E7-81FD-5C1D67EB1869}" type="pres">
      <dgm:prSet presAssocID="{C682F300-D101-4150-A79B-CBB8865639D5}" presName="compositeNode" presStyleCnt="0">
        <dgm:presLayoutVars>
          <dgm:bulletEnabled val="1"/>
        </dgm:presLayoutVars>
      </dgm:prSet>
      <dgm:spPr/>
    </dgm:pt>
    <dgm:pt modelId="{2DA771D9-0481-4FDC-930F-2535CE026F46}" type="pres">
      <dgm:prSet presAssocID="{C682F300-D101-4150-A79B-CBB8865639D5}" presName="image" presStyleLbl="fgImgPlace1" presStyleIdx="0" presStyleCnt="2" custFlipVert="1" custScaleX="41531" custScaleY="11793" custLinFactNeighborX="3388" custLinFactNeighborY="-17363"/>
      <dgm:spPr/>
    </dgm:pt>
    <dgm:pt modelId="{172C6B00-876C-4B83-94A0-5FD13CF49FEC}" type="pres">
      <dgm:prSet presAssocID="{C682F300-D101-4150-A79B-CBB8865639D5}" presName="childNode" presStyleLbl="node1" presStyleIdx="0" presStyleCnt="2" custScaleY="12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96F66-D665-444B-870C-17BA9A5137B4}" type="pres">
      <dgm:prSet presAssocID="{C682F300-D101-4150-A79B-CBB8865639D5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F773D-CE12-4D2F-B5AC-E23CE1045D06}" type="pres">
      <dgm:prSet presAssocID="{B8775332-57F2-425F-B8FB-999A448370CD}" presName="sibTrans" presStyleCnt="0"/>
      <dgm:spPr/>
    </dgm:pt>
    <dgm:pt modelId="{32A20C08-6EF5-4DC6-B55F-10482ABAA330}" type="pres">
      <dgm:prSet presAssocID="{D77738A6-AA95-414E-A600-70B23C9CBBA1}" presName="compositeNode" presStyleCnt="0">
        <dgm:presLayoutVars>
          <dgm:bulletEnabled val="1"/>
        </dgm:presLayoutVars>
      </dgm:prSet>
      <dgm:spPr/>
    </dgm:pt>
    <dgm:pt modelId="{51D15689-3543-44C3-9C29-9E28210135B3}" type="pres">
      <dgm:prSet presAssocID="{D77738A6-AA95-414E-A600-70B23C9CBBA1}" presName="image" presStyleLbl="fgImgPlace1" presStyleIdx="1" presStyleCnt="2" custFlipVert="1" custScaleX="56837" custScaleY="15888" custLinFactNeighborX="-6165" custLinFactNeighborY="-58090"/>
      <dgm:spPr/>
    </dgm:pt>
    <dgm:pt modelId="{D7BD2B95-7982-4316-B603-D54B4BA669F6}" type="pres">
      <dgm:prSet presAssocID="{D77738A6-AA95-414E-A600-70B23C9CBBA1}" presName="childNode" presStyleLbl="node1" presStyleIdx="1" presStyleCnt="2" custScaleY="126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22B85-C5B1-4397-B071-3DE7482C9085}" type="pres">
      <dgm:prSet presAssocID="{D77738A6-AA95-414E-A600-70B23C9CBBA1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BBF5AF-2AB1-4C89-9C09-2E42F1E3B30F}" srcId="{9B9B351C-6DD8-4E2C-BBEC-645579783CAD}" destId="{D77738A6-AA95-414E-A600-70B23C9CBBA1}" srcOrd="1" destOrd="0" parTransId="{CB29FDA3-40B7-4AF7-A43D-05CD5B3BD443}" sibTransId="{56376D42-C8A0-4CCF-B6AF-3BC09A249AC0}"/>
    <dgm:cxn modelId="{1E8CEFA0-C65B-4566-9716-4C3E32653949}" type="presOf" srcId="{C682F300-D101-4150-A79B-CBB8865639D5}" destId="{9D096F66-D665-444B-870C-17BA9A5137B4}" srcOrd="0" destOrd="0" presId="urn:microsoft.com/office/officeart/2005/8/layout/hList2"/>
    <dgm:cxn modelId="{2A18B7F5-ED92-442D-80C7-974EC55FD628}" type="presOf" srcId="{D77738A6-AA95-414E-A600-70B23C9CBBA1}" destId="{27922B85-C5B1-4397-B071-3DE7482C9085}" srcOrd="0" destOrd="0" presId="urn:microsoft.com/office/officeart/2005/8/layout/hList2"/>
    <dgm:cxn modelId="{2B283D8E-A42B-4AA4-89D7-6096F5DCD68E}" srcId="{C682F300-D101-4150-A79B-CBB8865639D5}" destId="{99BC1C3E-05F3-4034-80A1-E72D6430F3ED}" srcOrd="0" destOrd="0" parTransId="{57CCC7D3-034F-4A3D-A2E0-87AC081DA590}" sibTransId="{BB2C2A8B-1DBF-4E48-9E16-30656BE3AF31}"/>
    <dgm:cxn modelId="{6973CA83-EC6E-40F5-B97A-B9EF7725D496}" srcId="{D77738A6-AA95-414E-A600-70B23C9CBBA1}" destId="{92CEBA6D-07DF-41A8-8172-AC27390FA54C}" srcOrd="0" destOrd="0" parTransId="{E34F9657-8204-4E7F-A96F-EC588D1FAEB8}" sibTransId="{C72D1D0D-8617-4508-97B0-C64F134A9779}"/>
    <dgm:cxn modelId="{20C71675-7252-480A-B2E7-7558F6AF0869}" srcId="{C682F300-D101-4150-A79B-CBB8865639D5}" destId="{BA86696B-5228-4071-81E5-D4D345DB4FF7}" srcOrd="1" destOrd="0" parTransId="{290C9F8B-E717-40F8-AAA1-CC8516E053D2}" sibTransId="{728319AA-8FEE-4553-97FF-FED0E8CBFBC1}"/>
    <dgm:cxn modelId="{D045FC4F-4EF1-4BD8-B19E-03BC97841056}" type="presOf" srcId="{92CEBA6D-07DF-41A8-8172-AC27390FA54C}" destId="{D7BD2B95-7982-4316-B603-D54B4BA669F6}" srcOrd="0" destOrd="0" presId="urn:microsoft.com/office/officeart/2005/8/layout/hList2"/>
    <dgm:cxn modelId="{BA7E6C9E-6C36-4720-ACA5-4213A01347C1}" type="presOf" srcId="{05256058-AE77-45EF-84C1-BDBBDE1949A8}" destId="{D7BD2B95-7982-4316-B603-D54B4BA669F6}" srcOrd="0" destOrd="1" presId="urn:microsoft.com/office/officeart/2005/8/layout/hList2"/>
    <dgm:cxn modelId="{6501DB8D-B4A4-4B69-81EF-CB073B77B268}" type="presOf" srcId="{99BC1C3E-05F3-4034-80A1-E72D6430F3ED}" destId="{172C6B00-876C-4B83-94A0-5FD13CF49FEC}" srcOrd="0" destOrd="0" presId="urn:microsoft.com/office/officeart/2005/8/layout/hList2"/>
    <dgm:cxn modelId="{12AF41C8-F447-4755-86F7-F9489A3F5A25}" srcId="{D77738A6-AA95-414E-A600-70B23C9CBBA1}" destId="{05256058-AE77-45EF-84C1-BDBBDE1949A8}" srcOrd="1" destOrd="0" parTransId="{ECFB64D2-12F4-427C-88C3-850830F26D00}" sibTransId="{1FCA76F8-54C7-4813-9AC0-30EBCD8D7090}"/>
    <dgm:cxn modelId="{A0E6E2DB-39D3-42A3-841F-E32578FCD414}" type="presOf" srcId="{9B9B351C-6DD8-4E2C-BBEC-645579783CAD}" destId="{B970BBF1-8538-4511-BB32-9A8F7E3A90F7}" srcOrd="0" destOrd="0" presId="urn:microsoft.com/office/officeart/2005/8/layout/hList2"/>
    <dgm:cxn modelId="{82906F37-8083-4458-B5BC-28E2DACBB14B}" type="presOf" srcId="{BA86696B-5228-4071-81E5-D4D345DB4FF7}" destId="{172C6B00-876C-4B83-94A0-5FD13CF49FEC}" srcOrd="0" destOrd="1" presId="urn:microsoft.com/office/officeart/2005/8/layout/hList2"/>
    <dgm:cxn modelId="{9950A972-BB00-48D5-8BD9-FEBCDFE3C021}" srcId="{9B9B351C-6DD8-4E2C-BBEC-645579783CAD}" destId="{C682F300-D101-4150-A79B-CBB8865639D5}" srcOrd="0" destOrd="0" parTransId="{9874F99E-1D49-497C-AC2F-93444DAD0DB8}" sibTransId="{B8775332-57F2-425F-B8FB-999A448370CD}"/>
    <dgm:cxn modelId="{16769D07-3D13-49C7-B2F1-F02E18806F56}" type="presParOf" srcId="{B970BBF1-8538-4511-BB32-9A8F7E3A90F7}" destId="{565B4FB3-57C5-46E7-81FD-5C1D67EB1869}" srcOrd="0" destOrd="0" presId="urn:microsoft.com/office/officeart/2005/8/layout/hList2"/>
    <dgm:cxn modelId="{5969327D-4A54-4B73-8ED5-51C7830C18D0}" type="presParOf" srcId="{565B4FB3-57C5-46E7-81FD-5C1D67EB1869}" destId="{2DA771D9-0481-4FDC-930F-2535CE026F46}" srcOrd="0" destOrd="0" presId="urn:microsoft.com/office/officeart/2005/8/layout/hList2"/>
    <dgm:cxn modelId="{F2BF077A-BA56-4C5E-8A50-BE4F7333393E}" type="presParOf" srcId="{565B4FB3-57C5-46E7-81FD-5C1D67EB1869}" destId="{172C6B00-876C-4B83-94A0-5FD13CF49FEC}" srcOrd="1" destOrd="0" presId="urn:microsoft.com/office/officeart/2005/8/layout/hList2"/>
    <dgm:cxn modelId="{7EB9147E-88CE-4887-B1CF-B43215CEBEDF}" type="presParOf" srcId="{565B4FB3-57C5-46E7-81FD-5C1D67EB1869}" destId="{9D096F66-D665-444B-870C-17BA9A5137B4}" srcOrd="2" destOrd="0" presId="urn:microsoft.com/office/officeart/2005/8/layout/hList2"/>
    <dgm:cxn modelId="{0807A469-E9F2-4D90-8FB8-B2B10E4725F3}" type="presParOf" srcId="{B970BBF1-8538-4511-BB32-9A8F7E3A90F7}" destId="{7F9F773D-CE12-4D2F-B5AC-E23CE1045D06}" srcOrd="1" destOrd="0" presId="urn:microsoft.com/office/officeart/2005/8/layout/hList2"/>
    <dgm:cxn modelId="{63352CB6-8B7E-4142-B414-696260A1EC06}" type="presParOf" srcId="{B970BBF1-8538-4511-BB32-9A8F7E3A90F7}" destId="{32A20C08-6EF5-4DC6-B55F-10482ABAA330}" srcOrd="2" destOrd="0" presId="urn:microsoft.com/office/officeart/2005/8/layout/hList2"/>
    <dgm:cxn modelId="{0132D0F1-953E-4068-B111-4E42D537F198}" type="presParOf" srcId="{32A20C08-6EF5-4DC6-B55F-10482ABAA330}" destId="{51D15689-3543-44C3-9C29-9E28210135B3}" srcOrd="0" destOrd="0" presId="urn:microsoft.com/office/officeart/2005/8/layout/hList2"/>
    <dgm:cxn modelId="{ED63B5A9-5DAC-463E-9DC1-43BC37AD3944}" type="presParOf" srcId="{32A20C08-6EF5-4DC6-B55F-10482ABAA330}" destId="{D7BD2B95-7982-4316-B603-D54B4BA669F6}" srcOrd="1" destOrd="0" presId="urn:microsoft.com/office/officeart/2005/8/layout/hList2"/>
    <dgm:cxn modelId="{DA777B99-64A3-47B6-A75B-0A18F879E9D0}" type="presParOf" srcId="{32A20C08-6EF5-4DC6-B55F-10482ABAA330}" destId="{27922B85-C5B1-4397-B071-3DE7482C9085}" srcOrd="2" destOrd="0" presId="urn:microsoft.com/office/officeart/2005/8/layout/h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7DF339-D5C7-45C2-90F6-3250BA6A384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C0A469-0AE9-41CB-8BF2-0325261E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171451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учениця  11 класу</a:t>
            </a:r>
          </a:p>
          <a:p>
            <a:r>
              <a:rPr lang="uk-UA" dirty="0" smtClean="0"/>
              <a:t>гімназії №3 “ Сузір'я “</a:t>
            </a:r>
          </a:p>
          <a:p>
            <a:r>
              <a:rPr lang="uk-UA" dirty="0" smtClean="0"/>
              <a:t>м. Бердянська</a:t>
            </a:r>
          </a:p>
          <a:p>
            <a:r>
              <a:rPr lang="uk-UA" dirty="0" smtClean="0"/>
              <a:t>Полященко Владислава</a:t>
            </a:r>
          </a:p>
          <a:p>
            <a:r>
              <a:rPr lang="uk-UA" dirty="0" smtClean="0"/>
              <a:t>Вчитель: Лях Ганна Миколаївна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18573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ook Antiqua" pitchFamily="18" charset="0"/>
              </a:rPr>
              <a:t>Маніфест про відміну кріпацтва в Росії.</a:t>
            </a:r>
            <a:br>
              <a:rPr lang="uk-UA" dirty="0" smtClean="0">
                <a:latin typeface="Book Antiqua" pitchFamily="18" charset="0"/>
              </a:rPr>
            </a:br>
            <a:r>
              <a:rPr lang="uk-UA" dirty="0" smtClean="0">
                <a:latin typeface="Book Antiqua" pitchFamily="18" charset="0"/>
              </a:rPr>
              <a:t>Закон про відміну рабства в США.</a:t>
            </a:r>
            <a:br>
              <a:rPr lang="uk-UA" dirty="0" smtClean="0">
                <a:latin typeface="Book Antiqua" pitchFamily="18" charset="0"/>
              </a:rPr>
            </a:br>
            <a:r>
              <a:rPr lang="uk-UA" sz="31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Наслідки  та  вплив на розвиток країн</a:t>
            </a:r>
            <a:endParaRPr lang="ru-RU" sz="3100" dirty="0">
              <a:solidFill>
                <a:schemeClr val="bg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</a:blip>
          <a:srcRect/>
          <a:stretch>
            <a:fillRect/>
          </a:stretch>
        </p:blipFill>
        <p:spPr bwMode="auto">
          <a:xfrm>
            <a:off x="0" y="1857364"/>
            <a:ext cx="31432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Причини: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715404" cy="47672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Відміна кріпацтва в Росії відбулася через такі події: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Економічна відсталість ;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Поразка Росії в Кримській війні (1853—1856);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Розвиток ринкових відносин вимагав скасування кріпосного права;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Селянські виступи.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США скасування рабства відбулося як результат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громадянської війни між США ("Союз/Федерація") та Конфедеративними  Штатами  Америки ("Конфедерація").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437208" y="2571744"/>
            <a:ext cx="5706792" cy="42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500198"/>
          </a:xfrm>
          <a:scene3d>
            <a:camera prst="orthographicFront"/>
            <a:lightRig rig="glow" dir="tl">
              <a:rot lat="0" lon="0" rev="5400000"/>
            </a:lightRig>
          </a:scene3d>
          <a:sp3d>
            <a:bevelT prst="convex"/>
          </a:sp3d>
        </p:spPr>
        <p:txBody>
          <a:bodyPr>
            <a:no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Росія</a:t>
            </a:r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перебіг основних подій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329642" cy="4305312"/>
          </a:xfrm>
        </p:spPr>
        <p:txBody>
          <a:bodyPr>
            <a:normAutofit/>
          </a:bodyPr>
          <a:lstStyle/>
          <a:p>
            <a:pPr algn="just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19.02.1861 – Олександр ІІ видав Маніфест про відміну кріпацтва в Росії;</a:t>
            </a:r>
          </a:p>
          <a:p>
            <a:pPr algn="just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 селі після реформи 1861 р. запровадили нові органи управління - сільський сход на чолі зі старостою, волость на чолі із старшиною, волосний суд;</a:t>
            </a:r>
          </a:p>
          <a:p>
            <a:pPr algn="just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Селяни відмовлялися вносити викупні платежі, вимагали наділення їх «дарчими ділянками». Всього у 1861 році в Україні відбулося близько 3,1 тисяч селянських виступів.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10000"/>
          </a:blip>
          <a:srcRect/>
          <a:stretch>
            <a:fillRect/>
          </a:stretch>
        </p:blipFill>
        <p:spPr bwMode="auto">
          <a:xfrm>
            <a:off x="0" y="2453640"/>
            <a:ext cx="4572000" cy="4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2566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США: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перебіг основних подій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2214554"/>
            <a:ext cx="878684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1 січня 1863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р. - Прокламація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про звільнення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негрів-рабів. Після завершення війни з ініціативи Лінкольна була прийняте 13-е виправлення до Конституції США, що назавжди заборонила рабство.</a:t>
            </a:r>
          </a:p>
          <a:p>
            <a:pPr algn="just">
              <a:buBlip>
                <a:blip r:embed="rId3"/>
              </a:buBlip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Часті повстання рабів, успішна морська блокада підривали економіку Півдня.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10000"/>
          </a:blip>
          <a:srcRect/>
          <a:stretch>
            <a:fillRect/>
          </a:stretch>
        </p:blipFill>
        <p:spPr bwMode="auto">
          <a:xfrm>
            <a:off x="4572000" y="2214554"/>
            <a:ext cx="4572000" cy="364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Наслідки у Росії: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5072098" cy="5143536"/>
          </a:xfrm>
        </p:spPr>
        <p:txBody>
          <a:bodyPr>
            <a:normAutofit/>
          </a:bodyPr>
          <a:lstStyle/>
          <a:p>
            <a:pPr lvl="0" algn="ctr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Соціальна диференціація селян;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Збереження поміщицького землеволодіння;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Тимчасово зобов'язаний стан;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Викупна операція;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Зниження купівельної спроможності селян;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buBlip>
                <a:blip r:embed="rId3"/>
              </a:buBlip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Обмеження самоврядування і правового статусу селян.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10000"/>
          </a:blip>
          <a:srcRect/>
          <a:stretch>
            <a:fillRect/>
          </a:stretch>
        </p:blipFill>
        <p:spPr bwMode="auto">
          <a:xfrm>
            <a:off x="142844" y="3286124"/>
            <a:ext cx="4214842" cy="33147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10000"/>
          </a:blip>
          <a:srcRect/>
          <a:stretch>
            <a:fillRect/>
          </a:stretch>
        </p:blipFill>
        <p:spPr bwMode="auto">
          <a:xfrm>
            <a:off x="4572000" y="285728"/>
            <a:ext cx="45720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214290"/>
            <a:ext cx="6715172" cy="664371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Реформа не могла задовольнити селян, і вони підіймалися на боротьбу, прагнучи здобути справжню волю. Вони всіляко відмовлялися укладати угоди з поміщиками, не корилися органам влади, не платили викупні платежі, не бажали й слухати про оброк та панщину.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Відбулося близько 3,1 тисяч селянських виступів.  Найзначнішими були </a:t>
            </a:r>
            <a:r>
              <a:rPr lang="uk-UA" b="1" dirty="0" err="1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Безуглівське</a:t>
            </a:r>
            <a:r>
              <a:rPr lang="uk-UA" b="1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uk-UA" b="1" dirty="0" err="1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Бездненське</a:t>
            </a:r>
            <a:r>
              <a:rPr lang="uk-UA" b="1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повстання та </a:t>
            </a:r>
            <a:r>
              <a:rPr lang="uk-UA" b="1" dirty="0" err="1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Кам'янсько-Слобідське</a:t>
            </a:r>
            <a:r>
              <a:rPr lang="uk-UA" b="1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заворушення.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10000"/>
          </a:blip>
          <a:srcRect/>
          <a:stretch>
            <a:fillRect/>
          </a:stretch>
        </p:blipFill>
        <p:spPr bwMode="auto">
          <a:xfrm>
            <a:off x="0" y="3643314"/>
            <a:ext cx="4024331" cy="302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Наслідки у </a:t>
            </a:r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сша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214422"/>
            <a:ext cx="7772400" cy="542928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Через  Прокламацію про відміну рабства  вбили Авраама Лінкольна, який і був ініціатором цього документу.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Почалася Реконструкція Півдня.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Створення у 1865 р. організації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Ку-клус-клан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 північних штатах у 1866 р. були запроваджені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“Чорні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кодекси”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Протести  темношкірого населення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214810" y="571480"/>
            <a:ext cx="1071570" cy="8215370"/>
          </a:xfrm>
          <a:prstGeom prst="rightBrace">
            <a:avLst>
              <a:gd name="adj1" fmla="val 25141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42910" y="714356"/>
          <a:ext cx="77724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3572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all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Підсумок </a:t>
            </a:r>
            <a:endParaRPr lang="ru-RU" sz="7200" b="1" cap="all" dirty="0">
              <a:ln w="0"/>
              <a:solidFill>
                <a:schemeClr val="tx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77724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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7">
      <a:dk1>
        <a:srgbClr val="945902"/>
      </a:dk1>
      <a:lt1>
        <a:srgbClr val="FFEFC1"/>
      </a:lt1>
      <a:dk2>
        <a:srgbClr val="B56D03"/>
      </a:dk2>
      <a:lt2>
        <a:srgbClr val="FBDF79"/>
      </a:lt2>
      <a:accent1>
        <a:srgbClr val="DB750F"/>
      </a:accent1>
      <a:accent2>
        <a:srgbClr val="9B2D1F"/>
      </a:accent2>
      <a:accent3>
        <a:srgbClr val="D09A00"/>
      </a:accent3>
      <a:accent4>
        <a:srgbClr val="DB750F"/>
      </a:accent4>
      <a:accent5>
        <a:srgbClr val="FBDF79"/>
      </a:accent5>
      <a:accent6>
        <a:srgbClr val="945902"/>
      </a:accent6>
      <a:hlink>
        <a:srgbClr val="CC9900"/>
      </a:hlink>
      <a:folHlink>
        <a:srgbClr val="F4D19E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594</TotalTime>
  <Words>402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Маніфест про відміну кріпацтва в Росії. Закон про відміну рабства в США. Наслідки  та  вплив на розвиток країн</vt:lpstr>
      <vt:lpstr>Причини:</vt:lpstr>
      <vt:lpstr>Росія: перебіг основних подій</vt:lpstr>
      <vt:lpstr>США: перебіг основних подій</vt:lpstr>
      <vt:lpstr>Наслідки у Росії:</vt:lpstr>
      <vt:lpstr>Слайд 6</vt:lpstr>
      <vt:lpstr>Наслідки у сша</vt:lpstr>
      <vt:lpstr>Підсумок </vt:lpstr>
      <vt:lpstr>Дякую за увагу!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58</cp:revision>
  <dcterms:created xsi:type="dcterms:W3CDTF">2012-01-09T12:08:25Z</dcterms:created>
  <dcterms:modified xsi:type="dcterms:W3CDTF">2012-02-08T20:29:00Z</dcterms:modified>
</cp:coreProperties>
</file>